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27" r:id="rId9"/>
    <p:sldId id="323" r:id="rId10"/>
    <p:sldId id="324" r:id="rId11"/>
    <p:sldId id="326" r:id="rId12"/>
    <p:sldId id="325" r:id="rId13"/>
    <p:sldId id="316" r:id="rId14"/>
    <p:sldId id="318" r:id="rId15"/>
    <p:sldId id="315" r:id="rId16"/>
    <p:sldId id="291" r:id="rId17"/>
    <p:sldId id="329" r:id="rId18"/>
    <p:sldId id="300" r:id="rId19"/>
    <p:sldId id="294" r:id="rId20"/>
    <p:sldId id="302" r:id="rId21"/>
    <p:sldId id="304" r:id="rId22"/>
    <p:sldId id="305" r:id="rId23"/>
    <p:sldId id="310" r:id="rId24"/>
    <p:sldId id="311" r:id="rId25"/>
    <p:sldId id="306" r:id="rId26"/>
    <p:sldId id="309" r:id="rId27"/>
    <p:sldId id="307" r:id="rId28"/>
    <p:sldId id="312" r:id="rId29"/>
    <p:sldId id="308" r:id="rId30"/>
    <p:sldId id="313" r:id="rId31"/>
    <p:sldId id="320" r:id="rId32"/>
    <p:sldId id="321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Euphemia" panose="020B0503040102020104" pitchFamily="34" charset="0"/>
      <p:regular r:id="rId38"/>
    </p:embeddedFont>
    <p:embeddedFont>
      <p:font typeface="맑은 고딕" panose="020B0503020000020004" pitchFamily="50" charset="-127"/>
      <p:regular r:id="rId36"/>
      <p:bold r:id="rId37"/>
    </p:embeddedFont>
    <p:embeddedFont>
      <p:font typeface="210 맨발의청춘 B" panose="02020603020101020101" pitchFamily="18" charset="-127"/>
      <p:regular r:id="rId39"/>
    </p:embeddedFont>
    <p:embeddedFont>
      <p:font typeface="210 맨발의청춘 L" panose="02020603020101020101" pitchFamily="18" charset="-127"/>
      <p:regular r:id="rId40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 autoAdjust="0"/>
    <p:restoredTop sz="85581" autoAdjust="0"/>
  </p:normalViewPr>
  <p:slideViewPr>
    <p:cSldViewPr>
      <p:cViewPr>
        <p:scale>
          <a:sx n="75" d="100"/>
          <a:sy n="75" d="100"/>
        </p:scale>
        <p:origin x="54" y="58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</a:t>
            </a:r>
            <a:r>
              <a:rPr lang="ko-KR" altLang="en-US" noProof="0" dirty="0" err="1"/>
              <a:t>동작시</a:t>
            </a:r>
            <a:r>
              <a:rPr lang="ko-KR" altLang="en-US" noProof="0" dirty="0"/>
              <a:t>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&amp;ehk=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sS1HLOFcB7I0I24FOAtNvQ&amp;r=0&amp;pid=OfficeInsert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1E01A75-B2B5-4936-8751-8B093D28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E1CBF3-BF71-4A08-BB74-BB146FC6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10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F2012-0F8C-4A66-8F11-9EAF5DE1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>
                <a:latin typeface="+mn-ea"/>
                <a:ea typeface="+mn-ea"/>
              </a:rPr>
              <a:t>이용해 </a:t>
            </a:r>
            <a:r>
              <a:rPr lang="ko-KR" altLang="en-US" sz="2200" dirty="0">
                <a:latin typeface="+mn-ea"/>
                <a:ea typeface="+mn-ea"/>
              </a:rPr>
              <a:t>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F7E15-B62F-4815-A49F-CDEE6B30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4C6220D-A259-4A92-8930-B88CFD36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13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5AA33-0D59-42B4-ABAF-09B3F718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C48E4-F584-483B-BB53-FEA1F681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15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B71CA4-E179-4AA1-8DBF-DA50E218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5AA33-0D59-42B4-ABAF-09B3F718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56BC7-43DF-40B5-BC54-25E8E2B6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18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20~30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BE170-E4BB-46DF-B760-8971B65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19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967EC2D-C8B0-476B-8742-72F96A2E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206F78-1DDE-48F6-955F-775F221C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20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24D1A-B6EF-4076-BAD3-6FA63F30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E9853-6C09-4A86-B7EB-D9256354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205F58D-2A62-4E1C-9F8A-8A7394DC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23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B99EC-1382-4E27-AC01-05449312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ECF0A-87FC-4C2F-907F-E98CCC00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25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기능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EF5461-5BD1-496F-973B-D727073A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288321-4A0C-4629-81A1-111B882D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456834-80F4-4297-86C6-DCF81866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28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FB96DE-7B91-48BC-B115-25F238BC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29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FC427-4EE3-47BA-8410-BE6F9BA0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153C6-9E4F-45B0-A26B-4FBF97A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30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987523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그래픽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2AB61A-E4C3-4EA6-89B9-4C69D081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330389"/>
              </p:ext>
            </p:extLst>
          </p:nvPr>
        </p:nvGraphicFramePr>
        <p:xfrm>
          <a:off x="415931" y="1143444"/>
          <a:ext cx="11296003" cy="5593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기능구현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네트워크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6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버그 리포트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03245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941338" y="3321880"/>
            <a:ext cx="4483081" cy="21238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2001502" y="2775080"/>
            <a:ext cx="3152019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7D6363B4-61DF-4CC3-B78F-EE4BB0E01A37}"/>
              </a:ext>
            </a:extLst>
          </p:cNvPr>
          <p:cNvSpPr/>
          <p:nvPr/>
        </p:nvSpPr>
        <p:spPr>
          <a:xfrm>
            <a:off x="2000337" y="2986997"/>
            <a:ext cx="3153185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3812709" y="2010812"/>
            <a:ext cx="2251223" cy="2123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2176241" y="4060864"/>
            <a:ext cx="3984353" cy="2297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8">
            <a:extLst>
              <a:ext uri="{FF2B5EF4-FFF2-40B4-BE49-F238E27FC236}">
                <a16:creationId xmlns:a16="http://schemas.microsoft.com/office/drawing/2014/main" id="{36DBB8AF-FB23-4D12-9174-1EDAFBFED799}"/>
              </a:ext>
            </a:extLst>
          </p:cNvPr>
          <p:cNvSpPr/>
          <p:nvPr/>
        </p:nvSpPr>
        <p:spPr>
          <a:xfrm>
            <a:off x="3215680" y="4518828"/>
            <a:ext cx="3341772" cy="29889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F4B859FA-B9EA-4932-90E1-CF00FA17E322}"/>
              </a:ext>
            </a:extLst>
          </p:cNvPr>
          <p:cNvSpPr/>
          <p:nvPr/>
        </p:nvSpPr>
        <p:spPr>
          <a:xfrm>
            <a:off x="6738984" y="6430000"/>
            <a:ext cx="4901631" cy="10806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3503534" y="5414209"/>
            <a:ext cx="3969382" cy="2395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3E435ED-1227-42E4-873C-199FC378F697}"/>
              </a:ext>
            </a:extLst>
          </p:cNvPr>
          <p:cNvSpPr/>
          <p:nvPr/>
        </p:nvSpPr>
        <p:spPr>
          <a:xfrm>
            <a:off x="5488225" y="5824585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76516916-F2DB-471F-AB71-AE1C4A3E7F48}"/>
              </a:ext>
            </a:extLst>
          </p:cNvPr>
          <p:cNvSpPr/>
          <p:nvPr/>
        </p:nvSpPr>
        <p:spPr>
          <a:xfrm>
            <a:off x="6738985" y="6042069"/>
            <a:ext cx="244127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AAFE89D-1B2A-4378-8905-74FD6042CB60}"/>
              </a:ext>
            </a:extLst>
          </p:cNvPr>
          <p:cNvSpPr/>
          <p:nvPr/>
        </p:nvSpPr>
        <p:spPr>
          <a:xfrm>
            <a:off x="6738984" y="6587473"/>
            <a:ext cx="4898968" cy="1062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6916576" y="1623078"/>
            <a:ext cx="2263686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6097217" y="2404198"/>
            <a:ext cx="1375698" cy="2206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8009312" y="3676402"/>
            <a:ext cx="2377603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48DBEB1B-EA59-41B6-9B5D-B77E829AEDE4}"/>
              </a:ext>
            </a:extLst>
          </p:cNvPr>
          <p:cNvSpPr/>
          <p:nvPr/>
        </p:nvSpPr>
        <p:spPr>
          <a:xfrm>
            <a:off x="6747251" y="6292515"/>
            <a:ext cx="4890701" cy="9926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6726263" y="4961637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6738986" y="5158795"/>
            <a:ext cx="244127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8E051C58-3953-43BD-B623-0E3E2894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A6B0BC-6849-4598-BAFC-A7D500CE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FPS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D16B06-BDD3-4D64-924E-3AF30A7E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5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DDBAFC-1F67-49B3-A521-C5DC0E48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D6AD35A-B93D-4B8C-BEBE-4252AD55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C0F79-8DD3-475E-950C-4D0D6AD5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8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967F95-FFA9-4328-A6ED-57047910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9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2382</TotalTime>
  <Words>1564</Words>
  <Application>Microsoft Office PowerPoint</Application>
  <PresentationFormat>와이드스크린</PresentationFormat>
  <Paragraphs>418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Wingdings</vt:lpstr>
      <vt:lpstr>맑은 고딕</vt:lpstr>
      <vt:lpstr>Euphemia</vt:lpstr>
      <vt:lpstr>맑은 고딕</vt:lpstr>
      <vt:lpstr>210 맨발의청춘 B</vt:lpstr>
      <vt:lpstr>210 맨발의청춘 L</vt:lpstr>
      <vt:lpstr>Arial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특징</vt:lpstr>
      <vt:lpstr>게임 배경</vt:lpstr>
      <vt:lpstr>게임 구성 </vt:lpstr>
      <vt:lpstr>플레이어</vt:lpstr>
      <vt:lpstr>맵</vt:lpstr>
      <vt:lpstr>중립 오브젝트</vt:lpstr>
      <vt:lpstr>아이템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121</cp:revision>
  <dcterms:created xsi:type="dcterms:W3CDTF">2017-11-22T07:27:05Z</dcterms:created>
  <dcterms:modified xsi:type="dcterms:W3CDTF">2017-12-13T14:04:12Z</dcterms:modified>
</cp:coreProperties>
</file>